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0287000" cy="1828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568" y="-1254"/>
      </p:cViewPr>
      <p:guideLst>
        <p:guide orient="horz" pos="57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53915" y="7404410"/>
            <a:ext cx="6578600" cy="4192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rgbClr val="25275C"/>
                </a:solidFill>
                <a:latin typeface="DIN OT" panose="020B0504020201010104" pitchFamily="34" charset="0"/>
              </a:defRPr>
            </a:lvl1pPr>
          </a:lstStyle>
          <a:p>
            <a:pPr lvl="0"/>
            <a:r>
              <a:rPr lang="de-DE" dirty="0" smtClean="0"/>
              <a:t>Zitat hier einfügen</a:t>
            </a:r>
          </a:p>
          <a:p>
            <a:pPr lvl="0"/>
            <a:r>
              <a:rPr lang="de-DE" dirty="0" smtClean="0"/>
              <a:t>Schrift DIN OT Regular.</a:t>
            </a:r>
            <a:br>
              <a:rPr lang="de-DE" dirty="0" smtClean="0"/>
            </a:br>
            <a:r>
              <a:rPr lang="de-DE" dirty="0" smtClean="0"/>
              <a:t>Wenn nicht vorhanden einfach die Calibri nehmen</a:t>
            </a:r>
          </a:p>
          <a:p>
            <a:pPr lvl="0"/>
            <a:r>
              <a:rPr lang="de-DE" dirty="0" err="1" smtClean="0"/>
              <a:t>Textbox</a:t>
            </a:r>
            <a:r>
              <a:rPr lang="de-DE" dirty="0" smtClean="0"/>
              <a:t> nicht vergrößern! </a:t>
            </a:r>
          </a:p>
          <a:p>
            <a:pPr lvl="0"/>
            <a:r>
              <a:rPr lang="de-DE" dirty="0" smtClean="0"/>
              <a:t>Schriftgröße 40pt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36821" y="11932155"/>
            <a:ext cx="5619520" cy="37879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de-DE" sz="2400" kern="1200" baseline="0" dirty="0" smtClean="0">
                <a:solidFill>
                  <a:srgbClr val="25275C"/>
                </a:solidFill>
                <a:latin typeface="DIN OT Black" panose="020B0A040202010101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Max Mustermann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736975" y="12422480"/>
            <a:ext cx="5619750" cy="350545"/>
          </a:xfrm>
          <a:prstGeom prst="rect">
            <a:avLst/>
          </a:prstGeom>
        </p:spPr>
        <p:txBody>
          <a:bodyPr/>
          <a:lstStyle>
            <a:lvl1pPr marL="257175" indent="-257175" algn="r">
              <a:buNone/>
              <a:defRPr lang="de-DE" sz="2400" baseline="0" dirty="0" smtClean="0">
                <a:solidFill>
                  <a:srgbClr val="25275C"/>
                </a:solidFill>
                <a:latin typeface="DIN OT" panose="020B0504020201010104" pitchFamily="34" charset="0"/>
              </a:defRPr>
            </a:lvl1pPr>
          </a:lstStyle>
          <a:p>
            <a:pPr marL="0" lvl="0" indent="0" algn="r"/>
            <a:r>
              <a:rPr lang="de-DE" dirty="0" smtClean="0"/>
              <a:t>Verein</a:t>
            </a:r>
          </a:p>
        </p:txBody>
      </p:sp>
    </p:spTree>
    <p:extLst>
      <p:ext uri="{BB962C8B-B14F-4D97-AF65-F5344CB8AC3E}">
        <p14:creationId xmlns:p14="http://schemas.microsoft.com/office/powerpoint/2010/main" val="3821893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74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653915" y="7404410"/>
            <a:ext cx="6578600" cy="41928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rgbClr val="25275C"/>
                </a:solidFill>
                <a:latin typeface="DIN OT" panose="020B0504020201010104" pitchFamily="34" charset="0"/>
              </a:defRPr>
            </a:lvl1pPr>
          </a:lstStyle>
          <a:p>
            <a:pPr lvl="0"/>
            <a:r>
              <a:rPr lang="de-DE" dirty="0" smtClean="0"/>
              <a:t>Zitat hier einfügen</a:t>
            </a:r>
          </a:p>
          <a:p>
            <a:pPr lvl="0"/>
            <a:r>
              <a:rPr lang="de-DE" dirty="0" smtClean="0"/>
              <a:t>Schrift DIN OT Regular.</a:t>
            </a:r>
            <a:br>
              <a:rPr lang="de-DE" dirty="0" smtClean="0"/>
            </a:br>
            <a:r>
              <a:rPr lang="de-DE" dirty="0" smtClean="0"/>
              <a:t>Wenn nicht vorhanden einfach die Calibri nehmen</a:t>
            </a:r>
          </a:p>
          <a:p>
            <a:pPr lvl="0"/>
            <a:r>
              <a:rPr lang="de-DE" dirty="0" err="1" smtClean="0"/>
              <a:t>Textbox</a:t>
            </a:r>
            <a:r>
              <a:rPr lang="de-DE" dirty="0" smtClean="0"/>
              <a:t> nicht vergrößern! </a:t>
            </a:r>
          </a:p>
          <a:p>
            <a:pPr lvl="0"/>
            <a:r>
              <a:rPr lang="de-DE" dirty="0" smtClean="0"/>
              <a:t>Schriftgröße 40pt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893507" y="11932155"/>
            <a:ext cx="5619520" cy="37879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de-DE" sz="2400" kern="1200" baseline="0" dirty="0" smtClean="0">
                <a:solidFill>
                  <a:srgbClr val="25275C"/>
                </a:solidFill>
                <a:latin typeface="DIN OT Black" panose="020B0A040202010101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 dirty="0" smtClean="0"/>
              <a:t>Max Mustermann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893661" y="12422480"/>
            <a:ext cx="5619750" cy="350545"/>
          </a:xfrm>
          <a:prstGeom prst="rect">
            <a:avLst/>
          </a:prstGeom>
        </p:spPr>
        <p:txBody>
          <a:bodyPr/>
          <a:lstStyle>
            <a:lvl1pPr marL="257175" indent="-257175" algn="r">
              <a:buNone/>
              <a:defRPr lang="de-DE" sz="2400" baseline="0" dirty="0" smtClean="0">
                <a:solidFill>
                  <a:srgbClr val="25275C"/>
                </a:solidFill>
                <a:latin typeface="DIN OT" panose="020B0504020201010104" pitchFamily="34" charset="0"/>
              </a:defRPr>
            </a:lvl1pPr>
          </a:lstStyle>
          <a:p>
            <a:pPr marL="0" lvl="0" indent="0" algn="r"/>
            <a:r>
              <a:rPr lang="de-DE" dirty="0" smtClean="0"/>
              <a:t>Verein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xfrm>
            <a:off x="7690878" y="11342480"/>
            <a:ext cx="2160000" cy="21600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9369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174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7"/>
            <a:ext cx="10287000" cy="1828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6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de-DE" dirty="0"/>
              <a:t>Zitat hier einfügen</a:t>
            </a:r>
          </a:p>
          <a:p>
            <a:pPr lvl="0"/>
            <a:r>
              <a:rPr lang="de-DE" dirty="0"/>
              <a:t>Schrift DIN OT </a:t>
            </a:r>
            <a:r>
              <a:rPr lang="de-DE" dirty="0" smtClean="0"/>
              <a:t>Regular.</a:t>
            </a:r>
          </a:p>
          <a:p>
            <a:pPr lvl="0"/>
            <a:r>
              <a:rPr lang="de-DE" dirty="0" smtClean="0"/>
              <a:t>Wenn </a:t>
            </a:r>
            <a:r>
              <a:rPr lang="de-DE" dirty="0"/>
              <a:t>nicht </a:t>
            </a:r>
            <a:r>
              <a:rPr lang="de-DE" dirty="0" smtClean="0"/>
              <a:t>vorhanden</a:t>
            </a:r>
          </a:p>
          <a:p>
            <a:pPr lvl="0"/>
            <a:r>
              <a:rPr lang="de-DE" dirty="0" smtClean="0"/>
              <a:t>einfach </a:t>
            </a:r>
            <a:r>
              <a:rPr lang="de-DE" dirty="0"/>
              <a:t>die Calibri nehmen</a:t>
            </a:r>
          </a:p>
          <a:p>
            <a:pPr lvl="0"/>
            <a:r>
              <a:rPr lang="de-DE" dirty="0" err="1"/>
              <a:t>Textbox</a:t>
            </a:r>
            <a:r>
              <a:rPr lang="de-DE" dirty="0"/>
              <a:t> nicht vergrößern! </a:t>
            </a:r>
          </a:p>
          <a:p>
            <a:pPr lvl="0"/>
            <a:r>
              <a:rPr lang="de-DE" dirty="0"/>
              <a:t>Schriftgröße 40pt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Max Mustermann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Verein in Vereinshausen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09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de-DE" dirty="0"/>
              <a:t>Zitat </a:t>
            </a:r>
            <a:r>
              <a:rPr lang="de-DE" dirty="0" smtClean="0"/>
              <a:t>mit  Foto</a:t>
            </a:r>
            <a:endParaRPr lang="de-DE" dirty="0"/>
          </a:p>
          <a:p>
            <a:pPr lvl="0"/>
            <a:r>
              <a:rPr lang="de-DE" dirty="0"/>
              <a:t>Schrift DIN OT </a:t>
            </a:r>
            <a:r>
              <a:rPr lang="de-DE" dirty="0" smtClean="0"/>
              <a:t>Regular.</a:t>
            </a:r>
          </a:p>
          <a:p>
            <a:pPr lvl="0"/>
            <a:r>
              <a:rPr lang="de-DE" dirty="0" smtClean="0"/>
              <a:t>Wenn </a:t>
            </a:r>
            <a:r>
              <a:rPr lang="de-DE" dirty="0"/>
              <a:t>nicht </a:t>
            </a:r>
            <a:r>
              <a:rPr lang="de-DE" dirty="0" smtClean="0"/>
              <a:t>vorhanden</a:t>
            </a:r>
          </a:p>
          <a:p>
            <a:pPr lvl="0"/>
            <a:r>
              <a:rPr lang="de-DE" dirty="0" smtClean="0"/>
              <a:t>einfach </a:t>
            </a:r>
            <a:r>
              <a:rPr lang="de-DE" dirty="0"/>
              <a:t>die Calibri nehmen</a:t>
            </a:r>
          </a:p>
          <a:p>
            <a:pPr lvl="0"/>
            <a:r>
              <a:rPr lang="de-DE" dirty="0" err="1"/>
              <a:t>Textbox</a:t>
            </a:r>
            <a:r>
              <a:rPr lang="de-DE" dirty="0"/>
              <a:t> nicht vergrößern! </a:t>
            </a:r>
          </a:p>
          <a:p>
            <a:pPr lvl="0"/>
            <a:r>
              <a:rPr lang="de-DE" dirty="0"/>
              <a:t>Schriftgröße 40pt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Max Mustermann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Verein in Vereinshausen</a:t>
            </a:r>
            <a:endParaRPr lang="de-DE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197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0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72386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A8FEDB2FF5794FB1E49E3865B5370A" ma:contentTypeVersion="7" ma:contentTypeDescription="Ein neues Dokument erstellen." ma:contentTypeScope="" ma:versionID="9fcbba1c2271e590ba76b35ce3de7357">
  <xsd:schema xmlns:xsd="http://www.w3.org/2001/XMLSchema" xmlns:xs="http://www.w3.org/2001/XMLSchema" xmlns:p="http://schemas.microsoft.com/office/2006/metadata/properties" xmlns:ns2="d3bd1108-8aa6-4a23-9fa3-73adc5655387" targetNamespace="http://schemas.microsoft.com/office/2006/metadata/properties" ma:root="true" ma:fieldsID="c4c3511b23b2e5e8425f439c40b6d8a6" ns2:_="">
    <xsd:import namespace="d3bd1108-8aa6-4a23-9fa3-73adc56553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d1108-8aa6-4a23-9fa3-73adc56553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D929F7-0A5C-48FA-BFE3-0F47043231E8}"/>
</file>

<file path=customXml/itemProps2.xml><?xml version="1.0" encoding="utf-8"?>
<ds:datastoreItem xmlns:ds="http://schemas.openxmlformats.org/officeDocument/2006/customXml" ds:itemID="{5A8EC1C7-79F9-418C-B2FD-CA471BFC985C}"/>
</file>

<file path=customXml/itemProps3.xml><?xml version="1.0" encoding="utf-8"?>
<ds:datastoreItem xmlns:ds="http://schemas.openxmlformats.org/officeDocument/2006/customXml" ds:itemID="{39FB63AF-CEA8-4492-9110-D968BB53C3C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</Words>
  <Application>Microsoft Office PowerPoint</Application>
  <PresentationFormat>Benutzerdefiniert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DIN OT</vt:lpstr>
      <vt:lpstr>DIN OT Black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LSB1</dc:creator>
  <cp:lastModifiedBy>LSB1</cp:lastModifiedBy>
  <cp:revision>11</cp:revision>
  <dcterms:created xsi:type="dcterms:W3CDTF">2021-04-20T10:56:40Z</dcterms:created>
  <dcterms:modified xsi:type="dcterms:W3CDTF">2021-04-20T11:07:28Z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0x0101002AA8FEDB2FF5794FB1E49E3865B5370A</vt:lpwstr>
  </property>
</Properties>
</file>