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</p:sldIdLst>
  <p:sldSz cx="10287000" cy="1828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760" userDrawn="1">
          <p15:clr>
            <a:srgbClr val="A4A3A4"/>
          </p15:clr>
        </p15:guide>
        <p15:guide id="2" pos="32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27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>
        <p:scale>
          <a:sx n="66" d="100"/>
          <a:sy n="66" d="100"/>
        </p:scale>
        <p:origin x="2568" y="-1254"/>
      </p:cViewPr>
      <p:guideLst>
        <p:guide orient="horz" pos="5760"/>
        <p:guide pos="32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4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platzhalter 7"/>
          <p:cNvSpPr>
            <a:spLocks noGrp="1"/>
          </p:cNvSpPr>
          <p:nvPr>
            <p:ph type="body" sz="quarter" idx="10" hasCustomPrompt="1"/>
          </p:nvPr>
        </p:nvSpPr>
        <p:spPr>
          <a:xfrm>
            <a:off x="2653915" y="7404410"/>
            <a:ext cx="6578600" cy="419285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000" baseline="0">
                <a:solidFill>
                  <a:srgbClr val="25275C"/>
                </a:solidFill>
                <a:latin typeface="DIN OT" panose="020B0504020201010104" pitchFamily="34" charset="0"/>
              </a:defRPr>
            </a:lvl1pPr>
          </a:lstStyle>
          <a:p>
            <a:pPr lvl="0"/>
            <a:r>
              <a:rPr lang="de-DE" dirty="0" smtClean="0"/>
              <a:t>Zitat hier einfügen</a:t>
            </a:r>
          </a:p>
          <a:p>
            <a:pPr lvl="0"/>
            <a:r>
              <a:rPr lang="de-DE" dirty="0" smtClean="0"/>
              <a:t>Schrift DIN OT Regular.</a:t>
            </a:r>
            <a:br>
              <a:rPr lang="de-DE" dirty="0" smtClean="0"/>
            </a:br>
            <a:r>
              <a:rPr lang="de-DE" dirty="0" smtClean="0"/>
              <a:t>Wenn nicht vorhanden einfach die Calibri nehmen</a:t>
            </a:r>
          </a:p>
          <a:p>
            <a:pPr lvl="0"/>
            <a:r>
              <a:rPr lang="de-DE" dirty="0" err="1" smtClean="0"/>
              <a:t>Textbox</a:t>
            </a:r>
            <a:r>
              <a:rPr lang="de-DE" dirty="0" smtClean="0"/>
              <a:t> nicht vergrößern! </a:t>
            </a:r>
          </a:p>
          <a:p>
            <a:pPr lvl="0"/>
            <a:r>
              <a:rPr lang="de-DE" dirty="0" smtClean="0"/>
              <a:t>Schriftgröße 40pt</a:t>
            </a:r>
            <a:endParaRPr lang="de-DE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736821" y="11932155"/>
            <a:ext cx="5619520" cy="378792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lang="de-DE" sz="2400" kern="1200" baseline="0" dirty="0" smtClean="0">
                <a:solidFill>
                  <a:srgbClr val="25275C"/>
                </a:solidFill>
                <a:latin typeface="DIN OT Black" panose="020B0A04020201010104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de-DE" dirty="0" smtClean="0"/>
              <a:t>Max Mustermann</a:t>
            </a:r>
          </a:p>
        </p:txBody>
      </p:sp>
      <p:sp>
        <p:nvSpPr>
          <p:cNvPr id="13" name="Textplatzhalter 12"/>
          <p:cNvSpPr>
            <a:spLocks noGrp="1"/>
          </p:cNvSpPr>
          <p:nvPr>
            <p:ph type="body" sz="quarter" idx="12" hasCustomPrompt="1"/>
          </p:nvPr>
        </p:nvSpPr>
        <p:spPr>
          <a:xfrm>
            <a:off x="3736975" y="12422480"/>
            <a:ext cx="5619750" cy="350545"/>
          </a:xfrm>
          <a:prstGeom prst="rect">
            <a:avLst/>
          </a:prstGeom>
        </p:spPr>
        <p:txBody>
          <a:bodyPr/>
          <a:lstStyle>
            <a:lvl1pPr marL="257175" indent="-257175" algn="r">
              <a:buNone/>
              <a:defRPr lang="de-DE" sz="2400" baseline="0" dirty="0" smtClean="0">
                <a:solidFill>
                  <a:srgbClr val="25275C"/>
                </a:solidFill>
                <a:latin typeface="DIN OT" panose="020B0504020201010104" pitchFamily="34" charset="0"/>
              </a:defRPr>
            </a:lvl1pPr>
          </a:lstStyle>
          <a:p>
            <a:pPr marL="0" lvl="0" indent="0" algn="r"/>
            <a:r>
              <a:rPr lang="de-DE" dirty="0" smtClean="0"/>
              <a:t>Verein</a:t>
            </a:r>
          </a:p>
        </p:txBody>
      </p:sp>
    </p:spTree>
    <p:extLst>
      <p:ext uri="{BB962C8B-B14F-4D97-AF65-F5344CB8AC3E}">
        <p14:creationId xmlns:p14="http://schemas.microsoft.com/office/powerpoint/2010/main" val="38218938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743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platzhalter 7"/>
          <p:cNvSpPr>
            <a:spLocks noGrp="1"/>
          </p:cNvSpPr>
          <p:nvPr>
            <p:ph type="body" sz="quarter" idx="10" hasCustomPrompt="1"/>
          </p:nvPr>
        </p:nvSpPr>
        <p:spPr>
          <a:xfrm>
            <a:off x="2653915" y="7404410"/>
            <a:ext cx="6578600" cy="419285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000" baseline="0">
                <a:solidFill>
                  <a:srgbClr val="25275C"/>
                </a:solidFill>
                <a:latin typeface="DIN OT" panose="020B0504020201010104" pitchFamily="34" charset="0"/>
              </a:defRPr>
            </a:lvl1pPr>
          </a:lstStyle>
          <a:p>
            <a:pPr lvl="0"/>
            <a:r>
              <a:rPr lang="de-DE" dirty="0" smtClean="0"/>
              <a:t>Zitat hier einfügen</a:t>
            </a:r>
          </a:p>
          <a:p>
            <a:pPr lvl="0"/>
            <a:r>
              <a:rPr lang="de-DE" dirty="0" smtClean="0"/>
              <a:t>Schrift DIN OT Regular.</a:t>
            </a:r>
            <a:br>
              <a:rPr lang="de-DE" dirty="0" smtClean="0"/>
            </a:br>
            <a:r>
              <a:rPr lang="de-DE" dirty="0" smtClean="0"/>
              <a:t>Wenn nicht vorhanden einfach die Calibri nehmen</a:t>
            </a:r>
          </a:p>
          <a:p>
            <a:pPr lvl="0"/>
            <a:r>
              <a:rPr lang="de-DE" dirty="0" err="1" smtClean="0"/>
              <a:t>Textbox</a:t>
            </a:r>
            <a:r>
              <a:rPr lang="de-DE" dirty="0" smtClean="0"/>
              <a:t> nicht vergrößern! </a:t>
            </a:r>
          </a:p>
          <a:p>
            <a:pPr lvl="0"/>
            <a:r>
              <a:rPr lang="de-DE" dirty="0" smtClean="0"/>
              <a:t>Schriftgröße 40pt</a:t>
            </a:r>
            <a:endParaRPr lang="de-DE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1" hasCustomPrompt="1"/>
          </p:nvPr>
        </p:nvSpPr>
        <p:spPr>
          <a:xfrm>
            <a:off x="1893507" y="11932155"/>
            <a:ext cx="5619520" cy="378792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lang="de-DE" sz="2400" kern="1200" baseline="0" dirty="0" smtClean="0">
                <a:solidFill>
                  <a:srgbClr val="25275C"/>
                </a:solidFill>
                <a:latin typeface="DIN OT Black" panose="020B0A04020201010104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de-DE" dirty="0" smtClean="0"/>
              <a:t>Max Mustermann</a:t>
            </a:r>
          </a:p>
        </p:txBody>
      </p:sp>
      <p:sp>
        <p:nvSpPr>
          <p:cNvPr id="13" name="Textplatzhalter 12"/>
          <p:cNvSpPr>
            <a:spLocks noGrp="1"/>
          </p:cNvSpPr>
          <p:nvPr>
            <p:ph type="body" sz="quarter" idx="12" hasCustomPrompt="1"/>
          </p:nvPr>
        </p:nvSpPr>
        <p:spPr>
          <a:xfrm>
            <a:off x="1893661" y="12422480"/>
            <a:ext cx="5619750" cy="350545"/>
          </a:xfrm>
          <a:prstGeom prst="rect">
            <a:avLst/>
          </a:prstGeom>
        </p:spPr>
        <p:txBody>
          <a:bodyPr/>
          <a:lstStyle>
            <a:lvl1pPr marL="257175" indent="-257175" algn="r">
              <a:buNone/>
              <a:defRPr lang="de-DE" sz="2400" baseline="0" dirty="0" smtClean="0">
                <a:solidFill>
                  <a:srgbClr val="25275C"/>
                </a:solidFill>
                <a:latin typeface="DIN OT" panose="020B0504020201010104" pitchFamily="34" charset="0"/>
              </a:defRPr>
            </a:lvl1pPr>
          </a:lstStyle>
          <a:p>
            <a:pPr marL="0" lvl="0" indent="0" algn="r"/>
            <a:r>
              <a:rPr lang="de-DE" dirty="0" smtClean="0"/>
              <a:t>Verein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sz="quarter" idx="13"/>
          </p:nvPr>
        </p:nvSpPr>
        <p:spPr>
          <a:xfrm>
            <a:off x="7690878" y="11342480"/>
            <a:ext cx="2160000" cy="2160000"/>
          </a:xfrm>
          <a:prstGeom prst="ellipse">
            <a:avLst/>
          </a:prstGeom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5936907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4294967295" pos="1743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77"/>
            <a:ext cx="10287000" cy="18284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0767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defTabSz="1028700" rtl="0" eaLnBrk="1" latinLnBrk="0" hangingPunct="1">
        <a:lnSpc>
          <a:spcPct val="90000"/>
        </a:lnSpc>
        <a:spcBef>
          <a:spcPct val="0"/>
        </a:spcBef>
        <a:buNone/>
        <a:defRPr sz="49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10287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3150" kern="1200">
          <a:solidFill>
            <a:schemeClr val="tx1"/>
          </a:solidFill>
          <a:latin typeface="+mn-lt"/>
          <a:ea typeface="+mn-ea"/>
          <a:cs typeface="+mn-cs"/>
        </a:defRPr>
      </a:lvl1pPr>
      <a:lvl2pPr marL="7715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250" kern="1200">
          <a:solidFill>
            <a:schemeClr val="tx1"/>
          </a:solidFill>
          <a:latin typeface="+mn-lt"/>
          <a:ea typeface="+mn-ea"/>
          <a:cs typeface="+mn-cs"/>
        </a:defRPr>
      </a:lvl3pPr>
      <a:lvl4pPr marL="18002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4pPr>
      <a:lvl5pPr marL="23145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lvl="0"/>
            <a:r>
              <a:rPr lang="de-DE" dirty="0"/>
              <a:t>Zitat hier einfügen</a:t>
            </a:r>
          </a:p>
          <a:p>
            <a:pPr lvl="0"/>
            <a:r>
              <a:rPr lang="de-DE" dirty="0"/>
              <a:t>Schrift DIN OT </a:t>
            </a:r>
            <a:r>
              <a:rPr lang="de-DE" dirty="0" smtClean="0"/>
              <a:t>Regular.</a:t>
            </a:r>
          </a:p>
          <a:p>
            <a:pPr lvl="0"/>
            <a:r>
              <a:rPr lang="de-DE" dirty="0" smtClean="0"/>
              <a:t>Wenn </a:t>
            </a:r>
            <a:r>
              <a:rPr lang="de-DE" dirty="0"/>
              <a:t>nicht </a:t>
            </a:r>
            <a:r>
              <a:rPr lang="de-DE" dirty="0" smtClean="0"/>
              <a:t>vorhanden</a:t>
            </a:r>
          </a:p>
          <a:p>
            <a:pPr lvl="0"/>
            <a:r>
              <a:rPr lang="de-DE" dirty="0" smtClean="0"/>
              <a:t>einfach </a:t>
            </a:r>
            <a:r>
              <a:rPr lang="de-DE" dirty="0"/>
              <a:t>die Calibri nehmen</a:t>
            </a:r>
          </a:p>
          <a:p>
            <a:pPr lvl="0"/>
            <a:r>
              <a:rPr lang="de-DE" dirty="0" err="1"/>
              <a:t>Textbox</a:t>
            </a:r>
            <a:r>
              <a:rPr lang="de-DE" dirty="0"/>
              <a:t> nicht vergrößern! </a:t>
            </a:r>
          </a:p>
          <a:p>
            <a:pPr lvl="0"/>
            <a:r>
              <a:rPr lang="de-DE" dirty="0"/>
              <a:t>Schriftgröße 40pt</a:t>
            </a: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e-DE" dirty="0" smtClean="0"/>
              <a:t>Max Mustermann</a:t>
            </a:r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de-DE" dirty="0" smtClean="0"/>
              <a:t>Verein in Vereinshausen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45095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lvl="0"/>
            <a:r>
              <a:rPr lang="de-DE" dirty="0"/>
              <a:t>Zitat </a:t>
            </a:r>
            <a:r>
              <a:rPr lang="de-DE" dirty="0" smtClean="0"/>
              <a:t>mit  Foto</a:t>
            </a:r>
            <a:endParaRPr lang="de-DE" dirty="0"/>
          </a:p>
          <a:p>
            <a:pPr lvl="0"/>
            <a:r>
              <a:rPr lang="de-DE" dirty="0"/>
              <a:t>Schrift DIN OT </a:t>
            </a:r>
            <a:r>
              <a:rPr lang="de-DE" dirty="0" smtClean="0"/>
              <a:t>Regular.</a:t>
            </a:r>
          </a:p>
          <a:p>
            <a:pPr lvl="0"/>
            <a:r>
              <a:rPr lang="de-DE" dirty="0" smtClean="0"/>
              <a:t>Wenn </a:t>
            </a:r>
            <a:r>
              <a:rPr lang="de-DE" dirty="0"/>
              <a:t>nicht </a:t>
            </a:r>
            <a:r>
              <a:rPr lang="de-DE" dirty="0" smtClean="0"/>
              <a:t>vorhanden</a:t>
            </a:r>
          </a:p>
          <a:p>
            <a:pPr lvl="0"/>
            <a:r>
              <a:rPr lang="de-DE" dirty="0" smtClean="0"/>
              <a:t>einfach </a:t>
            </a:r>
            <a:r>
              <a:rPr lang="de-DE" dirty="0"/>
              <a:t>die Calibri nehmen</a:t>
            </a:r>
          </a:p>
          <a:p>
            <a:pPr lvl="0"/>
            <a:r>
              <a:rPr lang="de-DE" dirty="0" err="1"/>
              <a:t>Textbox</a:t>
            </a:r>
            <a:r>
              <a:rPr lang="de-DE" dirty="0"/>
              <a:t> nicht vergrößern! </a:t>
            </a:r>
          </a:p>
          <a:p>
            <a:pPr lvl="0"/>
            <a:r>
              <a:rPr lang="de-DE" dirty="0"/>
              <a:t>Schriftgröße 40pt</a:t>
            </a: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e-DE" dirty="0" smtClean="0"/>
              <a:t>Max Mustermann</a:t>
            </a:r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de-DE" dirty="0" smtClean="0"/>
              <a:t>Verein in Vereinshausen</a:t>
            </a:r>
            <a:endParaRPr lang="de-DE" dirty="0"/>
          </a:p>
        </p:txBody>
      </p:sp>
      <p:pic>
        <p:nvPicPr>
          <p:cNvPr id="4" name="Bildplatzhalter 3"/>
          <p:cNvPicPr>
            <a:picLocks noGrp="1" noChangeAspect="1"/>
          </p:cNvPicPr>
          <p:nvPr>
            <p:ph type="pic"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5619721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7074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Bildplatzhalter 7"/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7238673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AA8FEDB2FF5794FB1E49E3865B5370A" ma:contentTypeVersion="7" ma:contentTypeDescription="Ein neues Dokument erstellen." ma:contentTypeScope="" ma:versionID="9fcbba1c2271e590ba76b35ce3de7357">
  <xsd:schema xmlns:xsd="http://www.w3.org/2001/XMLSchema" xmlns:xs="http://www.w3.org/2001/XMLSchema" xmlns:p="http://schemas.microsoft.com/office/2006/metadata/properties" xmlns:ns2="d3bd1108-8aa6-4a23-9fa3-73adc5655387" targetNamespace="http://schemas.microsoft.com/office/2006/metadata/properties" ma:root="true" ma:fieldsID="c4c3511b23b2e5e8425f439c40b6d8a6" ns2:_="">
    <xsd:import namespace="d3bd1108-8aa6-4a23-9fa3-73adc565538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bd1108-8aa6-4a23-9fa3-73adc565538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FD929F7-0A5C-48FA-BFE3-0F47043231E8}"/>
</file>

<file path=customXml/itemProps2.xml><?xml version="1.0" encoding="utf-8"?>
<ds:datastoreItem xmlns:ds="http://schemas.openxmlformats.org/officeDocument/2006/customXml" ds:itemID="{5A8EC1C7-79F9-418C-B2FD-CA471BFC985C}"/>
</file>

<file path=customXml/itemProps3.xml><?xml version="1.0" encoding="utf-8"?>
<ds:datastoreItem xmlns:ds="http://schemas.openxmlformats.org/officeDocument/2006/customXml" ds:itemID="{39FB63AF-CEA8-4492-9110-D968BB53C3C6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52</Words>
  <Application>Microsoft Office PowerPoint</Application>
  <PresentationFormat>Benutzerdefiniert</PresentationFormat>
  <Paragraphs>16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9" baseType="lpstr">
      <vt:lpstr>Arial</vt:lpstr>
      <vt:lpstr>Calibri</vt:lpstr>
      <vt:lpstr>DIN OT</vt:lpstr>
      <vt:lpstr>DIN OT Black</vt:lpstr>
      <vt:lpstr>Office Theme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LSB1</dc:creator>
  <cp:lastModifiedBy>LSB1</cp:lastModifiedBy>
  <cp:revision>11</cp:revision>
  <dcterms:created xsi:type="dcterms:W3CDTF">2021-04-20T10:56:40Z</dcterms:created>
  <dcterms:modified xsi:type="dcterms:W3CDTF">2021-04-20T11:07:28Z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0x0101002AA8FEDB2FF5794FB1E49E3865B5370A</vt:lpwstr>
  </property>
</Properties>
</file>